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6" r:id="rId2"/>
    <p:sldId id="267" r:id="rId3"/>
    <p:sldId id="265" r:id="rId4"/>
    <p:sldId id="268" r:id="rId5"/>
    <p:sldId id="259" r:id="rId6"/>
    <p:sldId id="260" r:id="rId7"/>
    <p:sldId id="273" r:id="rId8"/>
    <p:sldId id="258" r:id="rId9"/>
    <p:sldId id="261" r:id="rId10"/>
    <p:sldId id="262" r:id="rId11"/>
    <p:sldId id="263" r:id="rId12"/>
    <p:sldId id="274" r:id="rId13"/>
    <p:sldId id="270" r:id="rId14"/>
    <p:sldId id="271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129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2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1D6FCC-4427-4204-A220-E1DFCFC6EB03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0F8BB7-79D6-423C-9651-EBD3CE3857B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475252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общеобразовательное учреждение  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Кукморская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средняя школа №4»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Кукморского 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716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Техническое оснащение информационно-библиотечного центра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2132" y="2143116"/>
            <a:ext cx="3071834" cy="42862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Компьютер       (с выходом в интернет)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Принтер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Сканер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СД проектор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Экран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Фото Библиотеки\TJQK65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4500594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Книжные выставки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Медиатека\Desktop\для конкурса\Выставки\Фото604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2911" y="1571612"/>
            <a:ext cx="4449790" cy="4357718"/>
          </a:xfrm>
          <a:prstGeom prst="rect">
            <a:avLst/>
          </a:prstGeom>
          <a:noFill/>
        </p:spPr>
      </p:pic>
      <p:pic>
        <p:nvPicPr>
          <p:cNvPr id="7171" name="Picture 3" descr="C:\Users\Медиатека\Desktop\для конкурса\Выставки\Фото60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276850" y="1643050"/>
            <a:ext cx="365760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901014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Книжная выставка -  это наглядная форма работы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Медиатека\Desktop\для конкурса\Выставки\Фото61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4067204" cy="4500593"/>
          </a:xfrm>
          <a:prstGeom prst="rect">
            <a:avLst/>
          </a:prstGeom>
          <a:noFill/>
        </p:spPr>
      </p:pic>
      <p:pic>
        <p:nvPicPr>
          <p:cNvPr id="8195" name="Picture 3" descr="C:\Users\Медиатека\Desktop\для конкурса\Выставки\Фото6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47229" y="1643050"/>
            <a:ext cx="4087221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ля конкурса\Выставки, конкурс рисунков\Фото6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96496"/>
            <a:ext cx="7715304" cy="5590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ля конкурса\Выставки, конкурс рисунков\Фото6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85818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 работы ШИБЦ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643866" cy="4800600"/>
          </a:xfrm>
        </p:spPr>
        <p:txBody>
          <a:bodyPr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Понедельник-8.00-15.00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Вторник-8.00-15.00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Среда-8.00-15.00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Четверг-8.00-15.00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Пятница-8.00-15.00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Суббота-8.00-13.00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Воскресенье-выходной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Информационно-библиотечный центр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3857652"/>
          </a:xfrm>
        </p:spPr>
        <p:txBody>
          <a:bodyPr/>
          <a:lstStyle/>
          <a:p>
            <a:pPr marL="419100" indent="-382588">
              <a:buNone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«В страницах книг – десятилетья, миги,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None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Событья, судьбы, пестрой жизни дань.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None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Пусть множатся, живут, крепчают книги -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None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Веков соединительная ткань.»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None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 В. Сикорский)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785794"/>
            <a:ext cx="3008313" cy="53403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04" y="273050"/>
            <a:ext cx="3543296" cy="5853113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pPr algn="just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Информационно-библиотечный центр-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это храм знаний и наук. Это место где можно отдохнуть, подумать, и, конечно, узнать много нового.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Здесь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вас приветливо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встретит библиотекарь: 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Хафизова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Гульфия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Гарафутдиновна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Библиотеки\IDHK09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428604"/>
            <a:ext cx="4500594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285729"/>
            <a:ext cx="4071966" cy="60007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Хафизова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Гульфия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Гарафутдиновна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Библиотекарь КСШ №4.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Образование: среднее профессиональное (обучается в университете управления «ТИСБИ» на психолого-педагогическом факультете ).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Специальность: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библиотековедение.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работы: 8 лет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едиатека\Desktop\для конкурса\IMG_20180123_073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133" y="112771"/>
            <a:ext cx="3974991" cy="6245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Люди перестают мыслить, когда перестают читать.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Дидро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едиатека\Desktop\для конкурса\IMG_20180122_0904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0100" y="1357298"/>
            <a:ext cx="3870271" cy="4830777"/>
          </a:xfrm>
          <a:prstGeom prst="rect">
            <a:avLst/>
          </a:prstGeom>
          <a:noFill/>
        </p:spPr>
      </p:pic>
      <p:pic>
        <p:nvPicPr>
          <p:cNvPr id="4099" name="Picture 3" descr="C:\Users\Медиатека\Desktop\для конкурса\IMG_20180122_0904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499179" y="1357298"/>
            <a:ext cx="3212942" cy="4830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читатели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Медиатека\Desktop\для конкурса\Посвящение в читатели (2017г.) фото\a24PhA9Hx_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6790" y="1857364"/>
            <a:ext cx="4096648" cy="4357718"/>
          </a:xfrm>
          <a:prstGeom prst="rect">
            <a:avLst/>
          </a:prstGeom>
          <a:noFill/>
        </p:spPr>
      </p:pic>
      <p:pic>
        <p:nvPicPr>
          <p:cNvPr id="5123" name="Picture 3" descr="C:\Users\Медиатека\Desktop\для конкурса\IMG_20180122_102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34212" y="1920875"/>
            <a:ext cx="3066575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7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D:\Фото Библиотеки\OMSU11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429156" cy="4214841"/>
          </a:xfrm>
          <a:prstGeom prst="rect">
            <a:avLst/>
          </a:prstGeom>
          <a:noFill/>
        </p:spPr>
      </p:pic>
      <p:pic>
        <p:nvPicPr>
          <p:cNvPr id="3075" name="Picture 3" descr="D:\Фото Библиотеки\RJQO93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31776"/>
            <a:ext cx="4286280" cy="4030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Величайшее сокровище - хорошая    библиотека» В.Г.Белинский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000240"/>
            <a:ext cx="4500594" cy="4125923"/>
          </a:xfrm>
        </p:spPr>
        <p:txBody>
          <a:bodyPr>
            <a:no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Информационно-библиотечный центр принимает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активное участие в общеобразовательном процессе.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Проводятся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библиотечные уроки, ведется работа с группами продленного дня, осуществляется текущее информирование (обзоры новых поступлений)</a:t>
            </a:r>
            <a:endParaRPr lang="ru-RU" sz="2400" dirty="0"/>
          </a:p>
        </p:txBody>
      </p:sp>
      <p:pic>
        <p:nvPicPr>
          <p:cNvPr id="3074" name="Picture 2" descr="C:\Users\Медиатека\Desktop\для конкурса\Посвящение в читатели (2017г.) фото\seJ_8bnqfo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628" y="1785926"/>
            <a:ext cx="3844333" cy="4402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342902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Школьный информационно-библиотечный центр–это творческая мастерская.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бы не были разнообразны электронные носители информации,  даже самые новейшие из них не заменят книгу. Книги нужны нашим учащимся и педагогам для творчества, для духовного развития, для понимания самого себя, своей души и тех кто рядом.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86190"/>
            <a:ext cx="8258204" cy="250033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фонд-21815 экз.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Учебники-15205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Книговыдача-8826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Число посещений-8943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Читатели-543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351</TotalTime>
  <Words>168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Муниципальное бюджетное  общеобразовательное учреждение   «Кукморская средняя школа №4» Кукморского  муниципального района  Республики Татарстан</vt:lpstr>
      <vt:lpstr>Информационно-библиотечный центр</vt:lpstr>
      <vt:lpstr>Слайд 3</vt:lpstr>
      <vt:lpstr>Хафизова Гульфия Гарафутдиновна. Библиотекарь КСШ №4. Образование: среднее профессиональное (обучается в университете управления «ТИСБИ» на психолого-педагогическом факультете ). Специальность: библиотековедение. Стаж работы: 8 лет  </vt:lpstr>
      <vt:lpstr> Люди перестают мыслить, когда перестают читать.                                        Дени Дидро</vt:lpstr>
      <vt:lpstr>Наши читатели</vt:lpstr>
      <vt:lpstr>Слайд 7</vt:lpstr>
      <vt:lpstr>«Величайшее сокровище - хорошая    библиотека» В.Г.Белинский</vt:lpstr>
      <vt:lpstr>        Школьный информационно-библиотечный центр–это творческая мастерская. Как бы не были разнообразны электронные носители информации,  даже самые новейшие из них не заменят книгу. Книги нужны нашим учащимся и педагогам для творчества, для духовного развития, для понимания самого себя, своей души и тех кто рядом.</vt:lpstr>
      <vt:lpstr>Техническое оснащение информационно-библиотечного центра</vt:lpstr>
      <vt:lpstr>Книжные выставки </vt:lpstr>
      <vt:lpstr>Книжная выставка -  это наглядная форма работы</vt:lpstr>
      <vt:lpstr>Слайд 13</vt:lpstr>
      <vt:lpstr>Слайд 14</vt:lpstr>
      <vt:lpstr>Режим работы ШИБЦ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Хафизова Гульфия Гарафутдиновна Библитекар</dc:title>
  <dc:creator>Админ</dc:creator>
  <cp:lastModifiedBy>Админ</cp:lastModifiedBy>
  <cp:revision>50</cp:revision>
  <dcterms:created xsi:type="dcterms:W3CDTF">2018-01-23T05:14:52Z</dcterms:created>
  <dcterms:modified xsi:type="dcterms:W3CDTF">2018-10-15T04:34:26Z</dcterms:modified>
</cp:coreProperties>
</file>